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8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2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1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1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51AE-4B30-B649-A85F-424B8CE1C4AF}" type="datetimeFigureOut">
              <a:rPr lang="en-US" smtClean="0"/>
              <a:t>4/22/16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A7EF3-59D9-BF4E-8BC8-B816492D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aikenamps.com/index.php/chokes-explain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br>
              <a:rPr lang="en-US" dirty="0" smtClean="0"/>
            </a:br>
            <a:r>
              <a:rPr lang="en-US" dirty="0" smtClean="0"/>
              <a:t>(Electrical)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PHY2250 Electronics &amp; Circuit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“Noise”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For our purposes, “</a:t>
            </a:r>
            <a:r>
              <a:rPr lang="en-US" dirty="0"/>
              <a:t>n</a:t>
            </a:r>
            <a:r>
              <a:rPr lang="en-US" dirty="0" smtClean="0"/>
              <a:t>oise” is </a:t>
            </a:r>
            <a:r>
              <a:rPr lang="en-US" dirty="0" smtClean="0"/>
              <a:t>any ‘unwanted’ </a:t>
            </a:r>
            <a:r>
              <a:rPr lang="en-US" dirty="0" smtClean="0"/>
              <a:t>contribution to a “signal”</a:t>
            </a:r>
          </a:p>
          <a:p>
            <a:r>
              <a:rPr lang="en-US" dirty="0" smtClean="0"/>
              <a:t>Unlike other discussions of noise, we do not require ‘noise’ to be random.  </a:t>
            </a:r>
          </a:p>
          <a:p>
            <a:pPr lvl="1"/>
            <a:r>
              <a:rPr lang="en-US" dirty="0" smtClean="0"/>
              <a:t>Rather, it could simply be an additional audio waveform which interferes with our intended signal</a:t>
            </a:r>
          </a:p>
          <a:p>
            <a:pPr lvl="1"/>
            <a:r>
              <a:rPr lang="en-US" dirty="0" smtClean="0"/>
              <a:t>“Hum” also counts as “noise” for this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0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sources:</a:t>
            </a:r>
          </a:p>
          <a:p>
            <a:pPr lvl="1"/>
            <a:r>
              <a:rPr lang="en-US" dirty="0" smtClean="0"/>
              <a:t>Poor ground  - “60 Cycle Hum”</a:t>
            </a:r>
          </a:p>
          <a:p>
            <a:pPr lvl="1"/>
            <a:r>
              <a:rPr lang="en-US" dirty="0" smtClean="0"/>
              <a:t>‘Other’ circuits turning off &amp; on</a:t>
            </a:r>
          </a:p>
          <a:p>
            <a:pPr lvl="1"/>
            <a:r>
              <a:rPr lang="en-US" dirty="0" smtClean="0"/>
              <a:t>Induced via electromagnetic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0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Signal-to-Noise Ratio (SNR)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ratio of the strength of an electrical or other signal carrying information to that of interference, generally expressed in decibels.”</a:t>
            </a:r>
          </a:p>
          <a:p>
            <a:pPr lvl="3"/>
            <a:r>
              <a:rPr lang="en-US" dirty="0" smtClean="0"/>
              <a:t>Wikipedia</a:t>
            </a:r>
          </a:p>
          <a:p>
            <a:endParaRPr lang="en-US" dirty="0"/>
          </a:p>
          <a:p>
            <a:r>
              <a:rPr lang="en-US" dirty="0" smtClean="0"/>
              <a:t>SNR (dB) = 10 log</a:t>
            </a:r>
            <a:r>
              <a:rPr lang="en-US" baseline="-25000" dirty="0" smtClean="0"/>
              <a:t>10</a:t>
            </a:r>
            <a:r>
              <a:rPr lang="en-US" baseline="300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Power</a:t>
            </a:r>
            <a:r>
              <a:rPr lang="en-US" baseline="-25000" dirty="0" err="1" smtClean="0"/>
              <a:t>Signal</a:t>
            </a:r>
            <a:r>
              <a:rPr lang="en-US" baseline="-25000" dirty="0" smtClean="0"/>
              <a:t> </a:t>
            </a:r>
            <a:r>
              <a:rPr lang="en-US" dirty="0" smtClean="0"/>
              <a:t> / </a:t>
            </a:r>
            <a:r>
              <a:rPr lang="en-US" dirty="0" err="1" smtClean="0"/>
              <a:t>Power</a:t>
            </a:r>
            <a:r>
              <a:rPr lang="en-US" baseline="-25000" dirty="0" err="1" smtClean="0"/>
              <a:t>Noise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				= 10 log</a:t>
            </a:r>
            <a:r>
              <a:rPr lang="en-US" baseline="-25000" dirty="0" smtClean="0"/>
              <a:t>10</a:t>
            </a:r>
            <a:r>
              <a:rPr lang="en-US" baseline="30000" dirty="0" smtClean="0"/>
              <a:t> </a:t>
            </a:r>
            <a:r>
              <a:rPr lang="en-US" dirty="0" smtClean="0"/>
              <a:t>(V</a:t>
            </a:r>
            <a:r>
              <a:rPr lang="en-US" baseline="-25000" dirty="0" smtClean="0"/>
              <a:t>Signal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 / V</a:t>
            </a:r>
            <a:r>
              <a:rPr lang="en-US" baseline="-25000" dirty="0" smtClean="0"/>
              <a:t>Noise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= 20 log</a:t>
            </a:r>
            <a:r>
              <a:rPr lang="en-US" baseline="-25000" dirty="0" smtClean="0"/>
              <a:t>10</a:t>
            </a:r>
            <a:r>
              <a:rPr lang="en-US" baseline="300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Signal</a:t>
            </a:r>
            <a:r>
              <a:rPr lang="en-US" baseline="-25000" dirty="0" smtClean="0"/>
              <a:t> </a:t>
            </a:r>
            <a:r>
              <a:rPr lang="en-US" dirty="0" smtClean="0"/>
              <a:t> /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Noise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9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“Good ground”</a:t>
            </a:r>
          </a:p>
          <a:p>
            <a:r>
              <a:rPr lang="en-US" dirty="0" smtClean="0"/>
              <a:t>Common Mode Rejection</a:t>
            </a:r>
          </a:p>
          <a:p>
            <a:r>
              <a:rPr lang="en-US" dirty="0" smtClean="0"/>
              <a:t>“Choke”: Low-Pass Filter. </a:t>
            </a:r>
          </a:p>
          <a:p>
            <a:r>
              <a:rPr lang="en-US" dirty="0" smtClean="0"/>
              <a:t>Smart cable practices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0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Signal is typically a </a:t>
            </a:r>
            <a:r>
              <a:rPr lang="en-US" i="1" dirty="0" smtClean="0"/>
              <a:t>voltage</a:t>
            </a:r>
            <a:r>
              <a:rPr lang="en-US" dirty="0" smtClean="0"/>
              <a:t>, which is a potential </a:t>
            </a:r>
            <a:r>
              <a:rPr lang="en-US" i="1" dirty="0" smtClean="0"/>
              <a:t>difference</a:t>
            </a:r>
          </a:p>
          <a:p>
            <a:pPr lvl="1"/>
            <a:r>
              <a:rPr lang="en-US" dirty="0" smtClean="0"/>
              <a:t>If noise is on both “signal” and “ground”, it subtracts out!</a:t>
            </a:r>
          </a:p>
          <a:p>
            <a:pPr lvl="1"/>
            <a:r>
              <a:rPr lang="en-US" dirty="0" smtClean="0"/>
              <a:t>Recall improvements via using ground clip on scope</a:t>
            </a:r>
          </a:p>
          <a:p>
            <a:r>
              <a:rPr lang="en-US" dirty="0" smtClean="0"/>
              <a:t>Multiple components should be on same circuit (e.g., “amp fighting” in Taylor video)</a:t>
            </a:r>
          </a:p>
          <a:p>
            <a:r>
              <a:rPr lang="en-US" dirty="0" smtClean="0"/>
              <a:t>Can also Isolate (“ground lift”) via transformer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14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4-22 at 12.13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705" y="3417562"/>
            <a:ext cx="6050245" cy="33067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Common Mode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561"/>
            <a:ext cx="8229600" cy="4525963"/>
          </a:xfrm>
        </p:spPr>
        <p:txBody>
          <a:bodyPr/>
          <a:lstStyle/>
          <a:p>
            <a:r>
              <a:rPr lang="en-US" dirty="0" smtClean="0"/>
              <a:t>Featured in</a:t>
            </a:r>
            <a:endParaRPr lang="en-US" dirty="0" smtClean="0"/>
          </a:p>
          <a:p>
            <a:pPr lvl="1"/>
            <a:r>
              <a:rPr lang="en-US" dirty="0" smtClean="0"/>
              <a:t>Differential amplifier</a:t>
            </a:r>
          </a:p>
          <a:p>
            <a:pPr lvl="1"/>
            <a:r>
              <a:rPr lang="en-US" dirty="0" smtClean="0"/>
              <a:t>Balanced connection: Same signal on two wires, but one is inverted; then invert again &amp; </a:t>
            </a:r>
            <a:r>
              <a:rPr lang="en-US" dirty="0" smtClean="0"/>
              <a:t>sum</a:t>
            </a:r>
          </a:p>
          <a:p>
            <a:pPr lvl="1"/>
            <a:r>
              <a:rPr lang="en-US" dirty="0" smtClean="0"/>
              <a:t>Course notes: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07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choke is a Low-Pass Filter (LPF)</a:t>
            </a:r>
          </a:p>
          <a:p>
            <a:r>
              <a:rPr lang="en-US" sz="2800" dirty="0" smtClean="0"/>
              <a:t>Since noise is typically high-frequency, running a LPF can often help significantly improve </a:t>
            </a:r>
            <a:r>
              <a:rPr lang="en-US" sz="2800" dirty="0" smtClean="0"/>
              <a:t>SNR</a:t>
            </a:r>
          </a:p>
          <a:p>
            <a:r>
              <a:rPr lang="en-US" sz="2800" dirty="0" smtClean="0"/>
              <a:t>A choke is typically a single inductor placed in series with the signal</a:t>
            </a:r>
            <a:endParaRPr lang="en-US" sz="2800" dirty="0" smtClean="0"/>
          </a:p>
          <a:p>
            <a:r>
              <a:rPr lang="en-US" sz="2800" dirty="0" smtClean="0"/>
              <a:t>Fancier chokes may use one </a:t>
            </a:r>
            <a:r>
              <a:rPr lang="en-US" sz="2800" dirty="0" smtClean="0"/>
              <a:t>or more inductors in series with main signal flow, possibly combined with capacitor in parallel:</a:t>
            </a:r>
            <a:endParaRPr lang="en-US" sz="2800" dirty="0"/>
          </a:p>
        </p:txBody>
      </p:sp>
      <p:pic>
        <p:nvPicPr>
          <p:cNvPr id="4" name="Picture 3" descr="cho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70" y="4489004"/>
            <a:ext cx="4823130" cy="14575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6348" y="6034467"/>
            <a:ext cx="5582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on chokes, from guitar amp </a:t>
            </a:r>
            <a:r>
              <a:rPr lang="en-US" dirty="0"/>
              <a:t>manufacturer: 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err="1">
                <a:hlinkClick r:id="rId3"/>
              </a:rPr>
              <a:t>www.aikenamps.com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index.php</a:t>
            </a:r>
            <a:r>
              <a:rPr lang="en-US" dirty="0">
                <a:hlinkClick r:id="rId3"/>
              </a:rPr>
              <a:t>/chokes-explained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9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Smart Cable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Alternate (/Reverse) the </a:t>
            </a:r>
            <a:r>
              <a:rPr lang="en-US" dirty="0"/>
              <a:t>Winding Direction of Coils</a:t>
            </a:r>
            <a:endParaRPr lang="en-US" dirty="0" smtClean="0"/>
          </a:p>
          <a:p>
            <a:pPr lvl="1"/>
            <a:r>
              <a:rPr lang="en-US" dirty="0" smtClean="0"/>
              <a:t>Used to reduce E/M interference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“Over/under” cable wrap – also puts lets stress on wires in cable, plus allows for easy uncoiling.</a:t>
            </a:r>
          </a:p>
          <a:p>
            <a:pPr lvl="2"/>
            <a:r>
              <a:rPr lang="en-US" dirty="0" err="1" smtClean="0"/>
              <a:t>Humbucker</a:t>
            </a:r>
            <a:r>
              <a:rPr lang="en-US" dirty="0" smtClean="0"/>
              <a:t> guitar pickups</a:t>
            </a:r>
          </a:p>
          <a:p>
            <a:r>
              <a:rPr lang="en-US" dirty="0" smtClean="0"/>
              <a:t>Don’t mix power &amp; ‘data’/’signal’ cables </a:t>
            </a:r>
          </a:p>
          <a:p>
            <a:pPr lvl="1"/>
            <a:r>
              <a:rPr lang="en-US" dirty="0" smtClean="0"/>
              <a:t>i.e., don’t have them near each other</a:t>
            </a:r>
            <a:endParaRPr lang="en-US" dirty="0"/>
          </a:p>
          <a:p>
            <a:r>
              <a:rPr lang="en-US" dirty="0" smtClean="0"/>
              <a:t>Cross at right angles rather than run 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4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426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Noise (Electrical)</vt:lpstr>
      <vt:lpstr>“Noise”</vt:lpstr>
      <vt:lpstr>Noise Sources </vt:lpstr>
      <vt:lpstr>Signal-to-Noise Ratio (SNR)</vt:lpstr>
      <vt:lpstr>Noise Countermeasures</vt:lpstr>
      <vt:lpstr>Good Ground</vt:lpstr>
      <vt:lpstr>Common Mode Rejection</vt:lpstr>
      <vt:lpstr>Choke</vt:lpstr>
      <vt:lpstr>Smart Cable Practices</vt:lpstr>
    </vt:vector>
  </TitlesOfParts>
  <Company>Belmont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Noise (Electrical)</dc:title>
  <dc:creator>Scott Hawley</dc:creator>
  <cp:lastModifiedBy>Scott Hawley</cp:lastModifiedBy>
  <cp:revision>26</cp:revision>
  <dcterms:created xsi:type="dcterms:W3CDTF">2016-04-22T15:20:49Z</dcterms:created>
  <dcterms:modified xsi:type="dcterms:W3CDTF">2016-04-22T17:27:29Z</dcterms:modified>
</cp:coreProperties>
</file>